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6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37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7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26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None/>
            </a:pPr>
            <a:endParaRPr lang="en-US" sz="4400" b="0" cap="none" spc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B1E0-F476-4322-AA53-0018286DBC2F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944-B6E8-44FA-B3BC-28C8F3B97A63}" type="datetime1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BA2A-22AB-40C3-A6FE-08AE8F5EAD50}" type="datetime1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9E97-DADD-4C08-B07A-21ABC2EC9C0C}" type="datetime1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6430-5DC0-47CA-BF30-F2CEF34F1CCC}" type="datetime1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E9D0-9F88-4809-9326-E87DB6BC4685}" type="datetime1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D937-36D5-440B-91A0-6786F6EDBFCD}" type="datetime1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020A-2292-4331-AC54-713AADF8BC0C}" type="datetime1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A559-F34C-48D0-A2A2-37B0B078BBAB}" type="datetime1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B5B2-44EC-4F73-968D-750C1952CA62}" type="datetime1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9984-D554-4F72-BAB6-CB2CCA8D58F4}" type="datetime1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BCC73E2-E386-4A38-B838-238D9BA645F8}" type="datetime1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1041400"/>
            <a:ext cx="10776857" cy="274683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9600" dirty="0">
                <a:latin typeface="Rockwell" panose="02060603020205020403" pitchFamily="18" charset="0"/>
              </a:rPr>
              <a:t/>
            </a:r>
            <a:br>
              <a:rPr lang="en-US" sz="9600" dirty="0">
                <a:latin typeface="Rockwell" panose="02060603020205020403" pitchFamily="18" charset="0"/>
              </a:rPr>
            </a:br>
            <a:r>
              <a:rPr lang="en-US" sz="9600" dirty="0" smtClean="0">
                <a:latin typeface="Rockwell" panose="02060603020205020403" pitchFamily="18" charset="0"/>
              </a:rPr>
              <a:t>String Orchestra</a:t>
            </a:r>
            <a:endParaRPr lang="en-US" sz="96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1397726"/>
            <a:ext cx="10776857" cy="3265714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9600" dirty="0">
                <a:latin typeface="Rockwell" panose="02060603020205020403" pitchFamily="18" charset="0"/>
              </a:rPr>
              <a:t/>
            </a:r>
            <a:br>
              <a:rPr lang="en-US" sz="9600" dirty="0">
                <a:latin typeface="Rockwell" panose="02060603020205020403" pitchFamily="18" charset="0"/>
              </a:rPr>
            </a:br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4000" dirty="0" smtClean="0">
                <a:latin typeface="Rockwell" panose="02060603020205020403" pitchFamily="18" charset="0"/>
              </a:rPr>
              <a:t>The String Orchestra </a:t>
            </a:r>
            <a:r>
              <a:rPr lang="en-US" sz="4000" dirty="0">
                <a:latin typeface="Rockwell" panose="02060603020205020403" pitchFamily="18" charset="0"/>
              </a:rPr>
              <a:t>is a </a:t>
            </a:r>
            <a:r>
              <a:rPr lang="en-US" sz="4000" dirty="0" smtClean="0">
                <a:latin typeface="Rockwell" panose="02060603020205020403" pitchFamily="18" charset="0"/>
              </a:rPr>
              <a:t>performing ensemble </a:t>
            </a:r>
            <a:r>
              <a:rPr lang="en-US" sz="4000" dirty="0">
                <a:latin typeface="Rockwell" panose="02060603020205020403" pitchFamily="18" charset="0"/>
              </a:rPr>
              <a:t>that explores literature appropriate for the development of rhythm, tone, pitch, balance and blend </a:t>
            </a:r>
            <a:r>
              <a:rPr lang="en-US" sz="4000" dirty="0" smtClean="0">
                <a:latin typeface="Rockwell" panose="02060603020205020403" pitchFamily="18" charset="0"/>
              </a:rPr>
              <a:t/>
            </a:r>
            <a:br>
              <a:rPr lang="en-US" sz="4000" dirty="0" smtClean="0">
                <a:latin typeface="Rockwell" panose="02060603020205020403" pitchFamily="18" charset="0"/>
              </a:rPr>
            </a:br>
            <a:r>
              <a:rPr lang="en-US" sz="4000" dirty="0" smtClean="0">
                <a:latin typeface="Rockwell" panose="02060603020205020403" pitchFamily="18" charset="0"/>
              </a:rPr>
              <a:t>within </a:t>
            </a:r>
            <a:r>
              <a:rPr lang="en-US" sz="4000" dirty="0">
                <a:latin typeface="Rockwell" panose="02060603020205020403" pitchFamily="18" charset="0"/>
              </a:rPr>
              <a:t>the orchestra.</a:t>
            </a:r>
          </a:p>
        </p:txBody>
      </p:sp>
    </p:spTree>
    <p:extLst>
      <p:ext uri="{BB962C8B-B14F-4D97-AF65-F5344CB8AC3E}">
        <p14:creationId xmlns:p14="http://schemas.microsoft.com/office/powerpoint/2010/main" val="34809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1041400"/>
            <a:ext cx="10776857" cy="389636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9600" dirty="0">
                <a:latin typeface="Rockwell" panose="02060603020205020403" pitchFamily="18" charset="0"/>
              </a:rPr>
              <a:t/>
            </a:r>
            <a:br>
              <a:rPr lang="en-US" sz="9600" dirty="0">
                <a:latin typeface="Rockwell" panose="02060603020205020403" pitchFamily="18" charset="0"/>
              </a:rPr>
            </a:br>
            <a:r>
              <a:rPr lang="en-US" sz="4000" dirty="0">
                <a:latin typeface="Rockwell" panose="02060603020205020403" pitchFamily="18" charset="0"/>
              </a:rPr>
              <a:t>Enrollment is determined by audition and/or permission of the director. In general, a string orchestra student must have completed several years of successful study on a stringed instrument and be playing at NYSSMA level 3 to be eligible for </a:t>
            </a:r>
            <a:r>
              <a:rPr lang="en-US" sz="4000" dirty="0" smtClean="0">
                <a:latin typeface="Rockwell" panose="02060603020205020403" pitchFamily="18" charset="0"/>
              </a:rPr>
              <a:t>enrollment.</a:t>
            </a:r>
            <a:endParaRPr lang="en-US" sz="4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4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1041400"/>
            <a:ext cx="10776857" cy="3086464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Rockwell" panose="02060603020205020403" pitchFamily="18" charset="0"/>
              </a:rPr>
              <a:t>Orchestra </a:t>
            </a:r>
            <a:r>
              <a:rPr lang="en-US" sz="4000" dirty="0">
                <a:latin typeface="Rockwell" panose="02060603020205020403" pitchFamily="18" charset="0"/>
              </a:rPr>
              <a:t>members are expected to attend daily </a:t>
            </a:r>
            <a:r>
              <a:rPr lang="en-US" sz="4000" dirty="0" smtClean="0">
                <a:latin typeface="Rockwell" panose="02060603020205020403" pitchFamily="18" charset="0"/>
              </a:rPr>
              <a:t>rehearsals, weekly lessons and all performances. </a:t>
            </a:r>
            <a:endParaRPr lang="en-US" sz="4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2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1041400"/>
            <a:ext cx="10776857" cy="3635103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Rockwell" panose="02060603020205020403" pitchFamily="18" charset="0"/>
              </a:rPr>
              <a:t/>
            </a:r>
            <a:br>
              <a:rPr lang="en-US" sz="9600" dirty="0" smtClean="0">
                <a:latin typeface="Rockwell" panose="02060603020205020403" pitchFamily="18" charset="0"/>
              </a:rPr>
            </a:br>
            <a:r>
              <a:rPr lang="en-US" sz="9600" dirty="0">
                <a:latin typeface="Rockwell" panose="02060603020205020403" pitchFamily="18" charset="0"/>
              </a:rPr>
              <a:t/>
            </a:r>
            <a:br>
              <a:rPr lang="en-US" sz="9600" dirty="0">
                <a:latin typeface="Rockwell" panose="02060603020205020403" pitchFamily="18" charset="0"/>
              </a:rPr>
            </a:br>
            <a:r>
              <a:rPr lang="en-US" sz="4000" dirty="0" smtClean="0">
                <a:latin typeface="Rockwell" panose="02060603020205020403" pitchFamily="18" charset="0"/>
              </a:rPr>
              <a:t>String Orchestra </a:t>
            </a:r>
            <a:r>
              <a:rPr lang="en-US" sz="4000" dirty="0">
                <a:latin typeface="Rockwell" panose="02060603020205020403" pitchFamily="18" charset="0"/>
              </a:rPr>
              <a:t>is offered every </a:t>
            </a:r>
            <a:r>
              <a:rPr lang="en-US" sz="4000" dirty="0" smtClean="0">
                <a:latin typeface="Rockwell" panose="02060603020205020403" pitchFamily="18" charset="0"/>
              </a:rPr>
              <a:t>year </a:t>
            </a:r>
            <a:br>
              <a:rPr lang="en-US" sz="4000" dirty="0" smtClean="0">
                <a:latin typeface="Rockwell" panose="02060603020205020403" pitchFamily="18" charset="0"/>
              </a:rPr>
            </a:br>
            <a:r>
              <a:rPr lang="en-US" sz="4000" dirty="0" smtClean="0">
                <a:latin typeface="Rockwell" panose="02060603020205020403" pitchFamily="18" charset="0"/>
              </a:rPr>
              <a:t>for </a:t>
            </a:r>
            <a:r>
              <a:rPr lang="en-US" sz="4000" dirty="0">
                <a:latin typeface="Rockwell" panose="02060603020205020403" pitchFamily="18" charset="0"/>
              </a:rPr>
              <a:t>grades 9, 10, 11 and 12. </a:t>
            </a:r>
            <a:br>
              <a:rPr lang="en-US" sz="4000" dirty="0">
                <a:latin typeface="Rockwell" panose="02060603020205020403" pitchFamily="18" charset="0"/>
              </a:rPr>
            </a:br>
            <a:r>
              <a:rPr lang="en-US" sz="4000" dirty="0">
                <a:latin typeface="Rockwell" panose="02060603020205020403" pitchFamily="18" charset="0"/>
              </a:rPr>
              <a:t>Participants will receive 1 credit. </a:t>
            </a:r>
            <a:br>
              <a:rPr lang="en-US" sz="4000" dirty="0">
                <a:latin typeface="Rockwell" panose="02060603020205020403" pitchFamily="18" charset="0"/>
              </a:rPr>
            </a:br>
            <a:endParaRPr lang="en-US" sz="40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35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t music design templat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heet music design slides.potx" id="{09D230C4-ED1F-4782-ABA0-B528A81E30C6}" vid="{782C1FB5-44AD-41D7-B4F1-9A54F55FAEF7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Sheet music design slides</Template>
  <TotalTime>15</TotalTime>
  <Words>128</Words>
  <Application>Microsoft Office PowerPoint</Application>
  <PresentationFormat>Widescreen</PresentationFormat>
  <Paragraphs>10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Rockwell</vt:lpstr>
      <vt:lpstr>Sheet music design template</vt:lpstr>
      <vt:lpstr>  String Orchestra</vt:lpstr>
      <vt:lpstr>   The String Orchestra is a performing ensemble that explores literature appropriate for the development of rhythm, tone, pitch, balance and blend  within the orchestra.</vt:lpstr>
      <vt:lpstr>  Enrollment is determined by audition and/or permission of the director. In general, a string orchestra student must have completed several years of successful study on a stringed instrument and be playing at NYSSMA level 3 to be eligible for enrollment.</vt:lpstr>
      <vt:lpstr>Orchestra members are expected to attend daily rehearsals, weekly lessons and all performances. </vt:lpstr>
      <vt:lpstr>  String Orchestra is offered every year  for grades 9, 10, 11 and 12.  Participants will receive 1 credit.  </vt:lpstr>
    </vt:vector>
  </TitlesOfParts>
  <Company>Roslyn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Orchestra</dc:title>
  <dc:creator>Michael Coffey</dc:creator>
  <cp:lastModifiedBy>Mary Kasparian</cp:lastModifiedBy>
  <cp:revision>2</cp:revision>
  <dcterms:created xsi:type="dcterms:W3CDTF">2020-12-04T14:18:28Z</dcterms:created>
  <dcterms:modified xsi:type="dcterms:W3CDTF">2020-12-14T13:12:44Z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